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7" r:id="rId2"/>
    <p:sldId id="272" r:id="rId3"/>
    <p:sldId id="273" r:id="rId4"/>
    <p:sldId id="274" r:id="rId5"/>
    <p:sldId id="260" r:id="rId6"/>
    <p:sldId id="256" r:id="rId7"/>
    <p:sldId id="257" r:id="rId8"/>
    <p:sldId id="258" r:id="rId9"/>
    <p:sldId id="259" r:id="rId10"/>
    <p:sldId id="261" r:id="rId11"/>
    <p:sldId id="262" r:id="rId12"/>
    <p:sldId id="263" r:id="rId13"/>
    <p:sldId id="270" r:id="rId14"/>
    <p:sldId id="264" r:id="rId15"/>
    <p:sldId id="266" r:id="rId16"/>
    <p:sldId id="269" r:id="rId17"/>
    <p:sldId id="265" r:id="rId18"/>
    <p:sldId id="271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4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71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6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4321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15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80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65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06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7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1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6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0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6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5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3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1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08B73BF-7030-944F-A6F9-F522AD4844A5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EBF89-00D4-AB4F-9649-B7EF7330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23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tefanoleone992/fifa-22-complete-player-datase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extLst>
              <a:ext uri="{FF2B5EF4-FFF2-40B4-BE49-F238E27FC236}">
                <a16:creationId xmlns:a16="http://schemas.microsoft.com/office/drawing/2014/main" id="{49F1DE1E-8208-9BFD-301E-EA1AFD063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8" y="325550"/>
            <a:ext cx="12191999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B8D3DB-9E14-8141-90EA-9F9E20F82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0478" y="1967156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  <a:highlight>
                  <a:srgbClr val="C0C0C0"/>
                </a:highlight>
              </a:rPr>
              <a:t>Player position prediction – Visualization reports</a:t>
            </a:r>
          </a:p>
        </p:txBody>
      </p:sp>
    </p:spTree>
    <p:extLst>
      <p:ext uri="{BB962C8B-B14F-4D97-AF65-F5344CB8AC3E}">
        <p14:creationId xmlns:p14="http://schemas.microsoft.com/office/powerpoint/2010/main" val="43480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40F22-F682-E745-876A-7CF549EC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2:</a:t>
            </a:r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5C23F73F-6619-6244-87C5-94036A7F2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136596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B77E290-6152-9844-B1A5-4A06718D9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33375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F3F49FA4-3DD4-3B49-8A1A-03AA5CD91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627239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E161-37D9-5D47-9698-917E36D0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2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B1F098D-3E4A-D44D-BA1F-ABC13FEA8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48114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3557-5CED-2A44-9475-E2B1C96C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3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BE8CEF-796D-EC45-A05E-00919D5E2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2825021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D2AA0-6BD3-7D42-ABE6-ACFDCBE4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4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B1E2338-89C8-9541-97CF-6FEBC9D18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62771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6FA4-CC5B-C94D-9A98-C70D3018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5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7BED610-9D10-6B40-A32C-DCCD64EB1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41299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2F2D-BA4D-3E4A-99C4-28EF2231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6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14083AE-5FE0-4546-88C1-A93E9BA15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378816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C2F7-9598-754C-8F67-9B4A91CF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7</a:t>
            </a:r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DFADB518-57DF-024B-A66D-FB58C6BD4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870105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708D-C120-4F67-AB04-EB2633EE1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i="1" u="sng" strike="noStrike" dirty="0">
                <a:effectLst/>
                <a:latin typeface="Lato" panose="020F0502020204030203" pitchFamily="34" charset="0"/>
              </a:rPr>
              <a:t>Key learnings through this project: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i="1" u="sng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Apt data cleaning &amp; EDA gives clarity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Choosing the right charts helps give clear insights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Lato" panose="020F0502020204030203" pitchFamily="34" charset="0"/>
              </a:rPr>
              <a:t>Getting hands-on exposure to Tableau’s advanced techniques like calculated fields, joins, unions, parameters, dashboards &amp; storyboards helps in analyzing the data even better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Lato" panose="020F0502020204030203" pitchFamily="34" charset="0"/>
              </a:rPr>
              <a:t>Understanding holistically how Tableau can be such a crucial tool to understand the macro as well as micro facets of a business.</a:t>
            </a:r>
            <a:endParaRPr lang="en-US" sz="1800" b="0" i="0" u="none" strike="noStrike" dirty="0">
              <a:effectLst/>
              <a:latin typeface="Lato" panose="020F050202020403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05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0173-7E4E-4F26-BBE1-6AD1BAC1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9756-4389-48A9-A09A-7A4A48622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b="1" i="0" u="none" strike="noStrike" dirty="0">
                <a:effectLst/>
                <a:latin typeface="Lato" panose="020F0502020204030203" pitchFamily="34" charset="0"/>
              </a:rPr>
              <a:t>Dataset is available at:</a:t>
            </a:r>
          </a:p>
          <a:p>
            <a:r>
              <a:rPr lang="en-US" dirty="0">
                <a:hlinkClick r:id="rId2"/>
              </a:rPr>
              <a:t>https://www.kaggle.com/datasets/stefanoleone992/fifa-22-complete-player-dataset</a:t>
            </a:r>
            <a:endParaRPr lang="en-US" sz="1800" b="1" dirty="0">
              <a:latin typeface="Lato" panose="020F0502020204030203" pitchFamily="34" charset="0"/>
            </a:endParaRPr>
          </a:p>
          <a:p>
            <a:endParaRPr lang="en-US" sz="1800" b="1" dirty="0">
              <a:latin typeface="Lato" panose="020F0502020204030203" pitchFamily="34" charset="0"/>
            </a:endParaRPr>
          </a:p>
          <a:p>
            <a:r>
              <a:rPr lang="en-US" i="1" u="sng" dirty="0"/>
              <a:t>Project objective:</a:t>
            </a:r>
          </a:p>
          <a:p>
            <a:endParaRPr lang="en-US" i="1" u="sng" dirty="0"/>
          </a:p>
          <a:p>
            <a:pPr>
              <a:spcBef>
                <a:spcPts val="0"/>
              </a:spcBef>
            </a:pPr>
            <a:r>
              <a:rPr lang="en-US" sz="2100" dirty="0"/>
              <a:t>Preliminary analysis to understand our data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Clean the data &amp; apply analytical techniques using python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Pick the appropriate features for our visualization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Formulate problem statements for analysis &amp; create visuals on Tableau to get essential insights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Utilizing MS Excel for data aggregations &amp; execute consistency checks</a:t>
            </a:r>
          </a:p>
          <a:p>
            <a:pPr>
              <a:spcBef>
                <a:spcPts val="0"/>
              </a:spcBef>
            </a:pPr>
            <a:r>
              <a:rPr lang="en-US" sz="2100" dirty="0"/>
              <a:t>Advanced exploratory data analysis, to understand the correlations between features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11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EF076-7BBB-4513-8DFC-0291A84B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065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7985-3C66-4342-88B6-4E4EC599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Data description using Python: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F54C30-5580-4CFE-8D90-3A1EEEF9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7" y="1634247"/>
            <a:ext cx="5864806" cy="49124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C04AF1-CCBD-488C-8A88-BF3395AC2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74340" y="1634247"/>
            <a:ext cx="5693923" cy="4912467"/>
          </a:xfrm>
        </p:spPr>
      </p:pic>
    </p:spTree>
    <p:extLst>
      <p:ext uri="{BB962C8B-B14F-4D97-AF65-F5344CB8AC3E}">
        <p14:creationId xmlns:p14="http://schemas.microsoft.com/office/powerpoint/2010/main" val="70027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6A96C3-4714-4FB6-A404-ADEF9B0E5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67" y="851170"/>
            <a:ext cx="5700329" cy="491087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FC19D-BC80-4C80-B0BB-05D32D42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13" y="851170"/>
            <a:ext cx="5700329" cy="49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1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B40E-9AE0-A54F-B087-B8F4D554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1:</a:t>
            </a: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87D8B37A-DC80-1B40-807D-C91A9D17E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55"/>
          <a:stretch/>
        </p:blipFill>
        <p:spPr>
          <a:xfrm>
            <a:off x="2286318" y="1971675"/>
            <a:ext cx="6962140" cy="4105275"/>
          </a:xfrm>
        </p:spPr>
      </p:pic>
    </p:spTree>
    <p:extLst>
      <p:ext uri="{BB962C8B-B14F-4D97-AF65-F5344CB8AC3E}">
        <p14:creationId xmlns:p14="http://schemas.microsoft.com/office/powerpoint/2010/main" val="51913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1C87-17C8-2E44-9608-E1A1C8775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697"/>
            <a:ext cx="9144000" cy="599089"/>
          </a:xfrm>
        </p:spPr>
        <p:txBody>
          <a:bodyPr>
            <a:normAutofit/>
          </a:bodyPr>
          <a:lstStyle/>
          <a:p>
            <a:r>
              <a:rPr lang="en-US" sz="2800" dirty="0"/>
              <a:t>Story 1 -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A1C925-AAC3-8242-9BC9-A5E59E886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7" y="1122363"/>
            <a:ext cx="7362825" cy="46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4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3DDC4-2694-D649-9383-A31E0202D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063" y="1690689"/>
            <a:ext cx="6826247" cy="4266404"/>
          </a:xfrm>
        </p:spPr>
      </p:pic>
    </p:spTree>
    <p:extLst>
      <p:ext uri="{BB962C8B-B14F-4D97-AF65-F5344CB8AC3E}">
        <p14:creationId xmlns:p14="http://schemas.microsoft.com/office/powerpoint/2010/main" val="306339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077C8F0-544A-9E4B-9EC3-52F0BFC22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217081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E49F414-EAD9-8847-BFEB-91420C755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140149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1548</TotalTime>
  <Words>187</Words>
  <Application>Microsoft Office PowerPoint</Application>
  <PresentationFormat>Widescreen</PresentationFormat>
  <Paragraphs>31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Lato</vt:lpstr>
      <vt:lpstr>Wingdings 3</vt:lpstr>
      <vt:lpstr>Ion</vt:lpstr>
      <vt:lpstr>Player position prediction – Visualization reports</vt:lpstr>
      <vt:lpstr>Introduction:</vt:lpstr>
      <vt:lpstr>Data description using Python:</vt:lpstr>
      <vt:lpstr>PowerPoint Presentation</vt:lpstr>
      <vt:lpstr>Dashboard 1:</vt:lpstr>
      <vt:lpstr>Story 1 - </vt:lpstr>
      <vt:lpstr>PowerPoint Presentation</vt:lpstr>
      <vt:lpstr>PowerPoint Presentation</vt:lpstr>
      <vt:lpstr>PowerPoint Presentation</vt:lpstr>
      <vt:lpstr>Story 2:</vt:lpstr>
      <vt:lpstr>PowerPoint Presentation</vt:lpstr>
      <vt:lpstr>PowerPoint Presentation</vt:lpstr>
      <vt:lpstr>Dashboard 2</vt:lpstr>
      <vt:lpstr>Dashboard 3</vt:lpstr>
      <vt:lpstr>Dashboard 4</vt:lpstr>
      <vt:lpstr>Dashboard 5</vt:lpstr>
      <vt:lpstr>Dashboard 6</vt:lpstr>
      <vt:lpstr>Dashboard 7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&amp; Visualization Final Project</dc:title>
  <dc:creator>Mansi Khanna</dc:creator>
  <cp:lastModifiedBy>Ashay Shah</cp:lastModifiedBy>
  <cp:revision>7</cp:revision>
  <dcterms:created xsi:type="dcterms:W3CDTF">2022-05-09T23:37:22Z</dcterms:created>
  <dcterms:modified xsi:type="dcterms:W3CDTF">2022-11-22T03:18:41Z</dcterms:modified>
</cp:coreProperties>
</file>